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5334000" cy="756285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E4703D-986E-46FB-8A8A-23710C3B3AA8}" v="4" dt="2023-05-11T14:07:52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GARBARINI" userId="fa358327-6854-4fb4-b1c7-bfa5636ebfb0" providerId="ADAL" clId="{E2E4703D-986E-46FB-8A8A-23710C3B3AA8}"/>
    <pc:docChg chg="undo custSel addSld delSld modSld">
      <pc:chgData name="Maria GARBARINI" userId="fa358327-6854-4fb4-b1c7-bfa5636ebfb0" providerId="ADAL" clId="{E2E4703D-986E-46FB-8A8A-23710C3B3AA8}" dt="2023-05-11T16:40:03.097" v="610" actId="47"/>
      <pc:docMkLst>
        <pc:docMk/>
      </pc:docMkLst>
      <pc:sldChg chg="del">
        <pc:chgData name="Maria GARBARINI" userId="fa358327-6854-4fb4-b1c7-bfa5636ebfb0" providerId="ADAL" clId="{E2E4703D-986E-46FB-8A8A-23710C3B3AA8}" dt="2023-05-11T16:40:03.097" v="610" actId="47"/>
        <pc:sldMkLst>
          <pc:docMk/>
          <pc:sldMk cId="0" sldId="256"/>
        </pc:sldMkLst>
      </pc:sldChg>
      <pc:sldChg chg="del">
        <pc:chgData name="Maria GARBARINI" userId="fa358327-6854-4fb4-b1c7-bfa5636ebfb0" providerId="ADAL" clId="{E2E4703D-986E-46FB-8A8A-23710C3B3AA8}" dt="2023-05-11T16:40:02.154" v="609" actId="47"/>
        <pc:sldMkLst>
          <pc:docMk/>
          <pc:sldMk cId="1784984101" sldId="257"/>
        </pc:sldMkLst>
      </pc:sldChg>
      <pc:sldChg chg="addSp delSp modSp add mod">
        <pc:chgData name="Maria GARBARINI" userId="fa358327-6854-4fb4-b1c7-bfa5636ebfb0" providerId="ADAL" clId="{E2E4703D-986E-46FB-8A8A-23710C3B3AA8}" dt="2023-05-11T15:35:21.919" v="608" actId="1076"/>
        <pc:sldMkLst>
          <pc:docMk/>
          <pc:sldMk cId="2499836456" sldId="258"/>
        </pc:sldMkLst>
        <pc:spChg chg="add mod">
          <ac:chgData name="Maria GARBARINI" userId="fa358327-6854-4fb4-b1c7-bfa5636ebfb0" providerId="ADAL" clId="{E2E4703D-986E-46FB-8A8A-23710C3B3AA8}" dt="2023-05-11T15:34:41.778" v="607" actId="403"/>
          <ac:spMkLst>
            <pc:docMk/>
            <pc:sldMk cId="2499836456" sldId="258"/>
            <ac:spMk id="2" creationId="{40B69870-682E-AB3C-8E3B-163366250100}"/>
          </ac:spMkLst>
        </pc:spChg>
        <pc:spChg chg="add mod">
          <ac:chgData name="Maria GARBARINI" userId="fa358327-6854-4fb4-b1c7-bfa5636ebfb0" providerId="ADAL" clId="{E2E4703D-986E-46FB-8A8A-23710C3B3AA8}" dt="2023-05-11T14:07:48.566" v="523" actId="1076"/>
          <ac:spMkLst>
            <pc:docMk/>
            <pc:sldMk cId="2499836456" sldId="258"/>
            <ac:spMk id="3" creationId="{9C70DB23-12D7-072D-9ECE-755F9CDA43E1}"/>
          </ac:spMkLst>
        </pc:spChg>
        <pc:spChg chg="mod">
          <ac:chgData name="Maria GARBARINI" userId="fa358327-6854-4fb4-b1c7-bfa5636ebfb0" providerId="ADAL" clId="{E2E4703D-986E-46FB-8A8A-23710C3B3AA8}" dt="2023-05-11T14:10:17.758" v="587" actId="1076"/>
          <ac:spMkLst>
            <pc:docMk/>
            <pc:sldMk cId="2499836456" sldId="258"/>
            <ac:spMk id="39" creationId="{00000000-0000-0000-0000-000000000000}"/>
          </ac:spMkLst>
        </pc:spChg>
        <pc:spChg chg="mod">
          <ac:chgData name="Maria GARBARINI" userId="fa358327-6854-4fb4-b1c7-bfa5636ebfb0" providerId="ADAL" clId="{E2E4703D-986E-46FB-8A8A-23710C3B3AA8}" dt="2023-05-11T15:35:21.919" v="608" actId="1076"/>
          <ac:spMkLst>
            <pc:docMk/>
            <pc:sldMk cId="2499836456" sldId="258"/>
            <ac:spMk id="40" creationId="{00000000-0000-0000-0000-000000000000}"/>
          </ac:spMkLst>
        </pc:spChg>
        <pc:spChg chg="mod">
          <ac:chgData name="Maria GARBARINI" userId="fa358327-6854-4fb4-b1c7-bfa5636ebfb0" providerId="ADAL" clId="{E2E4703D-986E-46FB-8A8A-23710C3B3AA8}" dt="2023-05-11T14:10:36.424" v="591" actId="122"/>
          <ac:spMkLst>
            <pc:docMk/>
            <pc:sldMk cId="2499836456" sldId="258"/>
            <ac:spMk id="41" creationId="{00000000-0000-0000-0000-000000000000}"/>
          </ac:spMkLst>
        </pc:spChg>
        <pc:spChg chg="del mod">
          <ac:chgData name="Maria GARBARINI" userId="fa358327-6854-4fb4-b1c7-bfa5636ebfb0" providerId="ADAL" clId="{E2E4703D-986E-46FB-8A8A-23710C3B3AA8}" dt="2023-05-11T13:26:10.309" v="188" actId="478"/>
          <ac:spMkLst>
            <pc:docMk/>
            <pc:sldMk cId="2499836456" sldId="258"/>
            <ac:spMk id="42" creationId="{00000000-0000-0000-0000-000000000000}"/>
          </ac:spMkLst>
        </pc:spChg>
        <pc:spChg chg="del">
          <ac:chgData name="Maria GARBARINI" userId="fa358327-6854-4fb4-b1c7-bfa5636ebfb0" providerId="ADAL" clId="{E2E4703D-986E-46FB-8A8A-23710C3B3AA8}" dt="2023-05-11T14:09:35.528" v="578" actId="478"/>
          <ac:spMkLst>
            <pc:docMk/>
            <pc:sldMk cId="2499836456" sldId="258"/>
            <ac:spMk id="43" creationId="{00000000-0000-0000-0000-000000000000}"/>
          </ac:spMkLst>
        </pc:spChg>
        <pc:spChg chg="mod">
          <ac:chgData name="Maria GARBARINI" userId="fa358327-6854-4fb4-b1c7-bfa5636ebfb0" providerId="ADAL" clId="{E2E4703D-986E-46FB-8A8A-23710C3B3AA8}" dt="2023-05-11T15:34:05.450" v="593" actId="1076"/>
          <ac:spMkLst>
            <pc:docMk/>
            <pc:sldMk cId="2499836456" sldId="258"/>
            <ac:spMk id="47" creationId="{00000000-0000-0000-0000-000000000000}"/>
          </ac:spMkLst>
        </pc:spChg>
        <pc:graphicFrameChg chg="del">
          <ac:chgData name="Maria GARBARINI" userId="fa358327-6854-4fb4-b1c7-bfa5636ebfb0" providerId="ADAL" clId="{E2E4703D-986E-46FB-8A8A-23710C3B3AA8}" dt="2023-05-11T13:23:25.893" v="41" actId="478"/>
          <ac:graphicFrameMkLst>
            <pc:docMk/>
            <pc:sldMk cId="2499836456" sldId="258"/>
            <ac:graphicFrameMk id="45" creationId="{00000000-0000-0000-0000-000000000000}"/>
          </ac:graphicFrameMkLst>
        </pc:graphicFrameChg>
        <pc:cxnChg chg="add mod">
          <ac:chgData name="Maria GARBARINI" userId="fa358327-6854-4fb4-b1c7-bfa5636ebfb0" providerId="ADAL" clId="{E2E4703D-986E-46FB-8A8A-23710C3B3AA8}" dt="2023-05-11T14:09:56.501" v="583" actId="1076"/>
          <ac:cxnSpMkLst>
            <pc:docMk/>
            <pc:sldMk cId="2499836456" sldId="258"/>
            <ac:cxnSpMk id="4" creationId="{DCB6F19C-FF36-4C96-C57C-8C78D30AB62C}"/>
          </ac:cxnSpMkLst>
        </pc:cxnChg>
        <pc:cxnChg chg="mod">
          <ac:chgData name="Maria GARBARINI" userId="fa358327-6854-4fb4-b1c7-bfa5636ebfb0" providerId="ADAL" clId="{E2E4703D-986E-46FB-8A8A-23710C3B3AA8}" dt="2023-05-11T14:09:39.453" v="579" actId="1076"/>
          <ac:cxnSpMkLst>
            <pc:docMk/>
            <pc:sldMk cId="2499836456" sldId="258"/>
            <ac:cxnSpMk id="46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DCAA236-3FF6-4D7B-AB10-B55B82CA5F03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266400" y="1769400"/>
            <a:ext cx="480024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266400" y="4060440"/>
            <a:ext cx="480024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3124C80-0181-4E58-9B05-0A153EFBF89A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266400" y="176940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2725920" y="176940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266400" y="406044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2725920" y="406044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2EBDCDB-AB3B-4643-8DE2-025769CBBC40}" type="slidenum">
              <a:t>‹N›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266400" y="1769400"/>
            <a:ext cx="154548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889640" y="1769400"/>
            <a:ext cx="154548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3512520" y="1769400"/>
            <a:ext cx="154548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266400" y="4060440"/>
            <a:ext cx="154548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889640" y="4060440"/>
            <a:ext cx="154548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3512520" y="4060440"/>
            <a:ext cx="154548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B30C75A-BF35-4436-AF74-4473AE5D1717}" type="slidenum">
              <a:t>‹N›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266400" y="1769400"/>
            <a:ext cx="480024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5D4634A-79F7-4ED8-AC31-E0571C093763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266400" y="1769400"/>
            <a:ext cx="480024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64C9DA5-57DE-4CD6-B8D2-300D74955A6F}" type="slidenum">
              <a:t>‹N›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266400" y="1769400"/>
            <a:ext cx="234216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2725920" y="1769400"/>
            <a:ext cx="234216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666C025-D94F-4E8C-A814-BA391752F3E4}" type="slidenum">
              <a:t>‹N›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3F9FEBA-D884-4190-8187-5FB6B200FEB8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266400" y="301680"/>
            <a:ext cx="4800240" cy="585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1FC7404-EEDF-45ED-8566-AF78A60E5E3D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266400" y="176940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2725920" y="1769400"/>
            <a:ext cx="234216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266400" y="406044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1979A8F-91B7-46AC-B3C9-4FD9E6D69806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266400" y="1769400"/>
            <a:ext cx="234216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2725920" y="176940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2725920" y="406044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FFA2652-A444-4059-B5E6-FCE57DA209CC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266400" y="-4680"/>
            <a:ext cx="4800240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266400" y="176940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2725920" y="1769400"/>
            <a:ext cx="234216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266400" y="4060440"/>
            <a:ext cx="480024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173B9AE-9E6F-4E7D-BD0B-5B9EE2DFA7F1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1813680" y="7033320"/>
            <a:ext cx="1706040" cy="3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it-IT" sz="1400" b="0" strike="noStrike" spc="-1"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3840480" y="7033320"/>
            <a:ext cx="1226160" cy="3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800" b="0" strike="noStrike" spc="-1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1C2AA54-E455-430A-B396-28B68ADA102E}" type="slidenum">
              <a:rPr lang="en-US" sz="1800" b="0" strike="noStrike" spc="-1">
                <a:solidFill>
                  <a:srgbClr val="B2B2B2"/>
                </a:solidFill>
                <a:latin typeface="Calibri"/>
              </a:rPr>
              <a:t>‹N›</a:t>
            </a:fld>
            <a:endParaRPr lang="it-IT" sz="18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266760" y="7033320"/>
            <a:ext cx="1226160" cy="3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it-IT" sz="1400" b="0" strike="noStrike" spc="-1"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latin typeface="Times New Roman"/>
              </a:rPr>
              <a:t>&lt;data/ora&gt;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"/>
          <p:cNvSpPr/>
          <p:nvPr/>
        </p:nvSpPr>
        <p:spPr>
          <a:xfrm>
            <a:off x="149400" y="279946"/>
            <a:ext cx="5028480" cy="123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ts val="2999"/>
              </a:lnSpc>
            </a:pPr>
            <a:r>
              <a:rPr lang="it-IT" sz="2800" b="1" strike="noStrike" spc="-41" dirty="0">
                <a:solidFill>
                  <a:srgbClr val="1F497D"/>
                </a:solidFill>
                <a:latin typeface="Arial"/>
                <a:ea typeface="DejaVu Sans"/>
              </a:rPr>
              <a:t>L’AMMINISTRAZIONE   </a:t>
            </a:r>
            <a:endParaRPr lang="it-IT" sz="2800" b="0" strike="noStrike" spc="-1" dirty="0">
              <a:latin typeface="Arial"/>
            </a:endParaRPr>
          </a:p>
          <a:p>
            <a:pPr algn="ctr">
              <a:lnSpc>
                <a:spcPts val="2999"/>
              </a:lnSpc>
            </a:pPr>
            <a:r>
              <a:rPr lang="it-IT" sz="2800" b="1" strike="noStrike" spc="-41" dirty="0">
                <a:solidFill>
                  <a:srgbClr val="1F497D"/>
                </a:solidFill>
                <a:latin typeface="Arial"/>
                <a:ea typeface="DejaVu Sans"/>
              </a:rPr>
              <a:t>IN CONTATTO</a:t>
            </a:r>
            <a:endParaRPr lang="it-IT" sz="2800" b="0" strike="noStrike" spc="-1" dirty="0">
              <a:latin typeface="Arial"/>
            </a:endParaRPr>
          </a:p>
          <a:p>
            <a:pPr algn="ctr">
              <a:lnSpc>
                <a:spcPts val="2999"/>
              </a:lnSpc>
            </a:pPr>
            <a:r>
              <a:rPr lang="it-IT" sz="2800" b="1" strike="noStrike" spc="-41" dirty="0">
                <a:solidFill>
                  <a:srgbClr val="1F497D"/>
                </a:solidFill>
                <a:latin typeface="Arial"/>
                <a:ea typeface="DejaVu Sans"/>
              </a:rPr>
              <a:t>CON LA CITTADINANZA</a:t>
            </a:r>
            <a:endParaRPr lang="it-IT" sz="2800" b="0" strike="noStrike" spc="-1" dirty="0">
              <a:latin typeface="Arial"/>
            </a:endParaRPr>
          </a:p>
        </p:txBody>
      </p:sp>
      <p:sp>
        <p:nvSpPr>
          <p:cNvPr id="40" name="TextBox 4"/>
          <p:cNvSpPr/>
          <p:nvPr/>
        </p:nvSpPr>
        <p:spPr>
          <a:xfrm>
            <a:off x="215382" y="5607487"/>
            <a:ext cx="4832462" cy="15528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it-IT" b="1" strike="noStrike" spc="-41" dirty="0">
                <a:solidFill>
                  <a:srgbClr val="1F497D"/>
                </a:solidFill>
                <a:latin typeface="Arial"/>
                <a:ea typeface="DejaVu Sans"/>
              </a:rPr>
              <a:t>Durante l’incontro </a:t>
            </a:r>
            <a:r>
              <a:rPr lang="it-IT" b="1" spc="-41" dirty="0">
                <a:solidFill>
                  <a:srgbClr val="1F497D"/>
                </a:solidFill>
                <a:latin typeface="Arial"/>
                <a:ea typeface="DejaVu Sans"/>
              </a:rPr>
              <a:t>verranno condivisi i dettagli del servizio e le relative opzioni.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it-IT" b="1" i="1" strike="noStrike" spc="-41" dirty="0">
                <a:solidFill>
                  <a:srgbClr val="1F497D"/>
                </a:solidFill>
                <a:latin typeface="Arial"/>
                <a:ea typeface="DejaVu Sans"/>
              </a:rPr>
              <a:t>La cittadinanza e l’utenza del servizio di trasporto pubblico locale sono invitate a partecipare.</a:t>
            </a:r>
            <a:endParaRPr lang="it-IT" sz="1400" b="0" strike="noStrike" spc="-1" dirty="0">
              <a:latin typeface="Arial"/>
            </a:endParaRPr>
          </a:p>
        </p:txBody>
      </p:sp>
      <p:sp>
        <p:nvSpPr>
          <p:cNvPr id="41" name="TextBox 15"/>
          <p:cNvSpPr/>
          <p:nvPr/>
        </p:nvSpPr>
        <p:spPr>
          <a:xfrm>
            <a:off x="80760" y="2899419"/>
            <a:ext cx="2199464" cy="23066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ts val="4980"/>
              </a:lnSpc>
              <a:spcBef>
                <a:spcPts val="1200"/>
              </a:spcBef>
            </a:pPr>
            <a:r>
              <a:rPr lang="it-IT" sz="2800" b="1" spc="-49" dirty="0">
                <a:solidFill>
                  <a:srgbClr val="000000"/>
                </a:solidFill>
                <a:latin typeface="Arial"/>
              </a:rPr>
              <a:t>VENERDI’</a:t>
            </a:r>
            <a:endParaRPr lang="it-IT" sz="2800" b="0" strike="noStrike" spc="-1" dirty="0">
              <a:latin typeface="Arial"/>
            </a:endParaRPr>
          </a:p>
          <a:p>
            <a:pPr algn="ctr">
              <a:lnSpc>
                <a:spcPts val="4980"/>
              </a:lnSpc>
              <a:spcBef>
                <a:spcPts val="1200"/>
              </a:spcBef>
            </a:pPr>
            <a:r>
              <a:rPr lang="it-IT" sz="7200" b="1" spc="-49" dirty="0">
                <a:solidFill>
                  <a:srgbClr val="000000"/>
                </a:solidFill>
                <a:latin typeface="Arial"/>
                <a:ea typeface="DejaVu Sans"/>
              </a:rPr>
              <a:t>19</a:t>
            </a:r>
            <a:endParaRPr lang="it-IT" sz="7200" b="0" strike="noStrike" spc="-1" dirty="0">
              <a:latin typeface="Arial"/>
            </a:endParaRPr>
          </a:p>
          <a:p>
            <a:pPr algn="ctr">
              <a:lnSpc>
                <a:spcPts val="1001"/>
              </a:lnSpc>
              <a:spcBef>
                <a:spcPts val="1200"/>
              </a:spcBef>
            </a:pPr>
            <a:r>
              <a:rPr lang="it-IT" sz="2800" b="1" spc="-49" dirty="0">
                <a:solidFill>
                  <a:srgbClr val="000000"/>
                </a:solidFill>
                <a:latin typeface="Arial"/>
                <a:ea typeface="DejaVu Sans"/>
              </a:rPr>
              <a:t>MAGGIO</a:t>
            </a:r>
          </a:p>
          <a:p>
            <a:pPr algn="ctr">
              <a:lnSpc>
                <a:spcPts val="1001"/>
              </a:lnSpc>
              <a:spcBef>
                <a:spcPts val="2400"/>
              </a:spcBef>
            </a:pPr>
            <a:r>
              <a:rPr lang="it-IT" sz="2400" b="1" strike="noStrike" spc="-49" dirty="0">
                <a:solidFill>
                  <a:srgbClr val="000000"/>
                </a:solidFill>
                <a:latin typeface="Arial"/>
              </a:rPr>
              <a:t>ORE 18:30</a:t>
            </a:r>
            <a:endParaRPr lang="it-IT" sz="2400" b="0" strike="noStrike" spc="-1" dirty="0">
              <a:latin typeface="Arial"/>
            </a:endParaRPr>
          </a:p>
        </p:txBody>
      </p:sp>
      <p:cxnSp>
        <p:nvCxnSpPr>
          <p:cNvPr id="44" name="Straight Connector 21"/>
          <p:cNvCxnSpPr/>
          <p:nvPr/>
        </p:nvCxnSpPr>
        <p:spPr>
          <a:xfrm>
            <a:off x="187200" y="2773440"/>
            <a:ext cx="4953960" cy="720"/>
          </a:xfrm>
          <a:prstGeom prst="straightConnector1">
            <a:avLst/>
          </a:prstGeom>
          <a:ln w="0">
            <a:solidFill>
              <a:srgbClr val="000000"/>
            </a:solidFill>
          </a:ln>
        </p:spPr>
      </p:cxnSp>
      <p:cxnSp>
        <p:nvCxnSpPr>
          <p:cNvPr id="46" name="Straight Connector 28"/>
          <p:cNvCxnSpPr/>
          <p:nvPr/>
        </p:nvCxnSpPr>
        <p:spPr>
          <a:xfrm>
            <a:off x="224280" y="7347791"/>
            <a:ext cx="4953600" cy="720"/>
          </a:xfrm>
          <a:prstGeom prst="straightConnector1">
            <a:avLst/>
          </a:prstGeom>
          <a:ln w="0">
            <a:solidFill>
              <a:srgbClr val="000000"/>
            </a:solidFill>
          </a:ln>
        </p:spPr>
      </p:cxnSp>
      <p:sp>
        <p:nvSpPr>
          <p:cNvPr id="47" name="Rectangle 29"/>
          <p:cNvSpPr/>
          <p:nvPr/>
        </p:nvSpPr>
        <p:spPr>
          <a:xfrm>
            <a:off x="0" y="0"/>
            <a:ext cx="5333400" cy="7562160"/>
          </a:xfrm>
          <a:prstGeom prst="rect">
            <a:avLst/>
          </a:prstGeom>
          <a:noFill/>
          <a:ln w="76200">
            <a:solidFill>
              <a:srgbClr val="24781E"/>
            </a:solidFill>
            <a:round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TextBox 16">
            <a:extLst>
              <a:ext uri="{FF2B5EF4-FFF2-40B4-BE49-F238E27FC236}">
                <a16:creationId xmlns:a16="http://schemas.microsoft.com/office/drawing/2014/main" xmlns="" id="{40B69870-682E-AB3C-8E3B-163366250100}"/>
              </a:ext>
            </a:extLst>
          </p:cNvPr>
          <p:cNvSpPr/>
          <p:nvPr/>
        </p:nvSpPr>
        <p:spPr>
          <a:xfrm>
            <a:off x="80760" y="1596333"/>
            <a:ext cx="5165760" cy="10518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</a:pPr>
            <a:r>
              <a:rPr lang="it-IT" b="1" spc="-41" dirty="0">
                <a:solidFill>
                  <a:srgbClr val="24781E"/>
                </a:solidFill>
                <a:latin typeface="Arial"/>
              </a:rPr>
              <a:t>INCONTRO DI PROGETTAZIONE PARTECIPATA SU SERVIZIO SPERIMENTALE </a:t>
            </a:r>
            <a:r>
              <a:rPr lang="it-IT" b="1" spc="-41" dirty="0">
                <a:solidFill>
                  <a:srgbClr val="24781E"/>
                </a:solidFill>
              </a:rPr>
              <a:t>DI AMT</a:t>
            </a:r>
            <a:r>
              <a:rPr lang="it-IT" b="1" spc="-41" dirty="0">
                <a:solidFill>
                  <a:srgbClr val="24781E"/>
                </a:solidFill>
                <a:latin typeface="Arial"/>
              </a:rPr>
              <a:t> «CHIAMA IL BUS» PER LA STAGIONE ESTIVA</a:t>
            </a:r>
            <a:r>
              <a:rPr lang="it-IT" sz="2000" b="1" strike="noStrike" spc="-41" dirty="0">
                <a:solidFill>
                  <a:srgbClr val="256BB1"/>
                </a:solidFill>
                <a:latin typeface="Arial"/>
                <a:ea typeface="DejaVu Sans"/>
              </a:rPr>
              <a:t> </a:t>
            </a:r>
            <a:endParaRPr lang="it-IT" sz="2000" b="0" strike="noStrike" spc="-1" dirty="0">
              <a:latin typeface="Arial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xmlns="" id="{9C70DB23-12D7-072D-9ECE-755F9CDA43E1}"/>
              </a:ext>
            </a:extLst>
          </p:cNvPr>
          <p:cNvSpPr/>
          <p:nvPr/>
        </p:nvSpPr>
        <p:spPr>
          <a:xfrm>
            <a:off x="1981846" y="3053182"/>
            <a:ext cx="3264674" cy="22299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it-IT" sz="2800" b="1" spc="-41" dirty="0">
                <a:solidFill>
                  <a:srgbClr val="1F497D"/>
                </a:solidFill>
                <a:latin typeface="Arial"/>
              </a:rPr>
              <a:t>Presso locali 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it-IT" sz="2800" b="1" spc="-41" dirty="0">
                <a:solidFill>
                  <a:srgbClr val="1F497D"/>
                </a:solidFill>
                <a:latin typeface="Arial"/>
              </a:rPr>
              <a:t>della S.O.C.M.S. 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it-IT" sz="2800" b="1" spc="-41" dirty="0">
                <a:solidFill>
                  <a:srgbClr val="1F497D"/>
                </a:solidFill>
                <a:latin typeface="Arial"/>
              </a:rPr>
              <a:t>di Pieve Ligure, 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it-IT" sz="2800" b="1" spc="-41" dirty="0">
                <a:solidFill>
                  <a:srgbClr val="1F497D"/>
                </a:solidFill>
                <a:latin typeface="Arial"/>
              </a:rPr>
              <a:t>P.le San Michele </a:t>
            </a:r>
            <a:endParaRPr lang="it-IT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1200" b="0" strike="noStrike" spc="-1" dirty="0">
              <a:latin typeface="Arial"/>
            </a:endParaRPr>
          </a:p>
        </p:txBody>
      </p:sp>
      <p:cxnSp>
        <p:nvCxnSpPr>
          <p:cNvPr id="4" name="Straight Connector 21">
            <a:extLst>
              <a:ext uri="{FF2B5EF4-FFF2-40B4-BE49-F238E27FC236}">
                <a16:creationId xmlns:a16="http://schemas.microsoft.com/office/drawing/2014/main" xmlns="" id="{DCB6F19C-FF36-4C96-C57C-8C78D30AB62C}"/>
              </a:ext>
            </a:extLst>
          </p:cNvPr>
          <p:cNvCxnSpPr/>
          <p:nvPr/>
        </p:nvCxnSpPr>
        <p:spPr>
          <a:xfrm>
            <a:off x="215382" y="5419281"/>
            <a:ext cx="4953960" cy="720"/>
          </a:xfrm>
          <a:prstGeom prst="straightConnector1">
            <a:avLst/>
          </a:prstGeom>
          <a:ln w="0">
            <a:solidFill>
              <a:srgbClr val="000000"/>
            </a:solidFill>
          </a:ln>
        </p:spPr>
      </p:cxnSp>
    </p:spTree>
    <p:extLst>
      <p:ext uri="{BB962C8B-B14F-4D97-AF65-F5344CB8AC3E}">
        <p14:creationId xmlns:p14="http://schemas.microsoft.com/office/powerpoint/2010/main" val="249983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70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Maria GARBARINI</dc:creator>
  <dc:description/>
  <cp:lastModifiedBy>Segreteria</cp:lastModifiedBy>
  <cp:revision>5</cp:revision>
  <dcterms:created xsi:type="dcterms:W3CDTF">2022-05-19T13:15:31Z</dcterms:created>
  <dcterms:modified xsi:type="dcterms:W3CDTF">2023-05-12T11:07:26Z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2022-05-19T00:00:00Z</vt:filetime>
  </property>
  <property fmtid="{D5CDD505-2E9C-101B-9397-08002B2CF9AE}" pid="3" name="Creator">
    <vt:lpwstr>Adobe InDesign 16.4 (Macintosh)</vt:lpwstr>
  </property>
  <property fmtid="{D5CDD505-2E9C-101B-9397-08002B2CF9AE}" pid="4" name="LastSaved">
    <vt:filetime>2022-05-19T00:00:00Z</vt:filetime>
  </property>
  <property fmtid="{D5CDD505-2E9C-101B-9397-08002B2CF9AE}" pid="5" name="MSIP_Label_a6175487-42af-4492-84fe-2b4054e011bd_ActionId">
    <vt:lpwstr>b9a7007c-6eed-41eb-9c8e-8a4c3c619755</vt:lpwstr>
  </property>
  <property fmtid="{D5CDD505-2E9C-101B-9397-08002B2CF9AE}" pid="6" name="MSIP_Label_a6175487-42af-4492-84fe-2b4054e011bd_ContentBits">
    <vt:lpwstr>0</vt:lpwstr>
  </property>
  <property fmtid="{D5CDD505-2E9C-101B-9397-08002B2CF9AE}" pid="7" name="MSIP_Label_a6175487-42af-4492-84fe-2b4054e011bd_Enabled">
    <vt:lpwstr>true</vt:lpwstr>
  </property>
  <property fmtid="{D5CDD505-2E9C-101B-9397-08002B2CF9AE}" pid="8" name="MSIP_Label_a6175487-42af-4492-84fe-2b4054e011bd_Method">
    <vt:lpwstr>Privileged</vt:lpwstr>
  </property>
  <property fmtid="{D5CDD505-2E9C-101B-9397-08002B2CF9AE}" pid="9" name="MSIP_Label_a6175487-42af-4492-84fe-2b4054e011bd_Name">
    <vt:lpwstr>Public</vt:lpwstr>
  </property>
  <property fmtid="{D5CDD505-2E9C-101B-9397-08002B2CF9AE}" pid="10" name="MSIP_Label_a6175487-42af-4492-84fe-2b4054e011bd_SetDate">
    <vt:lpwstr>2022-05-19T13:39:13Z</vt:lpwstr>
  </property>
  <property fmtid="{D5CDD505-2E9C-101B-9397-08002B2CF9AE}" pid="11" name="MSIP_Label_a6175487-42af-4492-84fe-2b4054e011bd_SiteId">
    <vt:lpwstr>76e3e3ff-fce0-45ec-a946-bc44d69a9b7e</vt:lpwstr>
  </property>
  <property fmtid="{D5CDD505-2E9C-101B-9397-08002B2CF9AE}" pid="12" name="PresentationFormat">
    <vt:lpwstr>Custom</vt:lpwstr>
  </property>
  <property fmtid="{D5CDD505-2E9C-101B-9397-08002B2CF9AE}" pid="13" name="Slides">
    <vt:i4>1</vt:i4>
  </property>
</Properties>
</file>