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EB Garamond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-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05338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687328" cy="483870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839725" y="183850"/>
            <a:ext cx="4225200" cy="48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200">
                <a:solidFill>
                  <a:srgbClr val="0000FF"/>
                </a:solidFill>
                <a:latin typeface="EB Garamond"/>
                <a:ea typeface="EB Garamond"/>
                <a:cs typeface="EB Garamond"/>
                <a:sym typeface="EB Garamond"/>
              </a:rPr>
              <a:t>Saremo di nuovo aperti dal 17 Giugno prossimo, per ora solo il Mercoledì, dalle ore 9 alle 12. </a:t>
            </a:r>
            <a:endParaRPr sz="3200">
              <a:solidFill>
                <a:srgbClr val="0000FF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200">
                <a:solidFill>
                  <a:srgbClr val="0000FF"/>
                </a:solidFill>
                <a:latin typeface="EB Garamond"/>
                <a:ea typeface="EB Garamond"/>
                <a:cs typeface="EB Garamond"/>
                <a:sym typeface="EB Garamond"/>
              </a:rPr>
              <a:t>Maggiori informazioni sul sito del Comune di Pieve Ligure.</a:t>
            </a:r>
            <a:endParaRPr sz="3200">
              <a:solidFill>
                <a:srgbClr val="0000FF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0000FF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5200" b="1">
                <a:solidFill>
                  <a:srgbClr val="0000FF"/>
                </a:solidFill>
                <a:latin typeface="EB Garamond"/>
                <a:ea typeface="EB Garamond"/>
                <a:cs typeface="EB Garamond"/>
                <a:sym typeface="EB Garamond"/>
              </a:rPr>
              <a:t>Vi aspettiamo!</a:t>
            </a:r>
            <a:endParaRPr sz="5200" b="1">
              <a:solidFill>
                <a:srgbClr val="0000FF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Presentazione su schermo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EB Garamond</vt:lpstr>
      <vt:lpstr>Simple Light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alberto fois</cp:lastModifiedBy>
  <cp:revision>1</cp:revision>
  <dcterms:modified xsi:type="dcterms:W3CDTF">2020-06-10T13:55:37Z</dcterms:modified>
</cp:coreProperties>
</file>