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embeddedFontLst>
    <p:embeddedFont>
      <p:font typeface="EB Garamond" panose="020B0604020202020204" charset="0"/>
      <p:regular r:id="rId4"/>
      <p:bold r:id="rId5"/>
      <p:italic r:id="rId6"/>
      <p:boldItalic r:id="rId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2" d="100"/>
          <a:sy n="102" d="100"/>
        </p:scale>
        <p:origin x="-456" y="-13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tableStyles" Target="tableStyles.xml"/><Relationship Id="rId5" Type="http://schemas.openxmlformats.org/officeDocument/2006/relationships/font" Target="fonts/font2.fntdata"/><Relationship Id="rId10" Type="http://schemas.openxmlformats.org/officeDocument/2006/relationships/theme" Target="theme/theme1.xml"/><Relationship Id="rId4" Type="http://schemas.openxmlformats.org/officeDocument/2006/relationships/font" Target="fonts/font1.fntdata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20533813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4687328" cy="4838704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/>
        </p:nvSpPr>
        <p:spPr>
          <a:xfrm>
            <a:off x="4839725" y="183850"/>
            <a:ext cx="4225200" cy="480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3200">
                <a:solidFill>
                  <a:srgbClr val="0000FF"/>
                </a:solidFill>
                <a:latin typeface="EB Garamond"/>
                <a:ea typeface="EB Garamond"/>
                <a:cs typeface="EB Garamond"/>
                <a:sym typeface="EB Garamond"/>
              </a:rPr>
              <a:t>Saremo di nuovo aperti dal 17 Giugno prossimo, per ora solo il Mercoledì, dalle ore 9 alle 12. </a:t>
            </a:r>
            <a:endParaRPr sz="3200">
              <a:solidFill>
                <a:srgbClr val="0000FF"/>
              </a:solidFill>
              <a:latin typeface="EB Garamond"/>
              <a:ea typeface="EB Garamond"/>
              <a:cs typeface="EB Garamond"/>
              <a:sym typeface="EB Garamond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3200">
                <a:solidFill>
                  <a:srgbClr val="0000FF"/>
                </a:solidFill>
                <a:latin typeface="EB Garamond"/>
                <a:ea typeface="EB Garamond"/>
                <a:cs typeface="EB Garamond"/>
                <a:sym typeface="EB Garamond"/>
              </a:rPr>
              <a:t>Maggiori informazioni sul sito del Comune di Pieve Ligure.</a:t>
            </a:r>
            <a:endParaRPr sz="3200">
              <a:solidFill>
                <a:srgbClr val="0000FF"/>
              </a:solidFill>
              <a:latin typeface="EB Garamond"/>
              <a:ea typeface="EB Garamond"/>
              <a:cs typeface="EB Garamond"/>
              <a:sym typeface="EB Garamond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3200">
              <a:solidFill>
                <a:srgbClr val="0000FF"/>
              </a:solidFill>
              <a:latin typeface="EB Garamond"/>
              <a:ea typeface="EB Garamond"/>
              <a:cs typeface="EB Garamond"/>
              <a:sym typeface="EB Garamond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5200" b="1">
                <a:solidFill>
                  <a:srgbClr val="0000FF"/>
                </a:solidFill>
                <a:latin typeface="EB Garamond"/>
                <a:ea typeface="EB Garamond"/>
                <a:cs typeface="EB Garamond"/>
                <a:sym typeface="EB Garamond"/>
              </a:rPr>
              <a:t>Vi aspettiamo!</a:t>
            </a:r>
            <a:endParaRPr sz="5200" b="1">
              <a:solidFill>
                <a:srgbClr val="0000FF"/>
              </a:solidFill>
              <a:latin typeface="EB Garamond"/>
              <a:ea typeface="EB Garamond"/>
              <a:cs typeface="EB Garamond"/>
              <a:sym typeface="EB Garamon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</Words>
  <Application>Microsoft Office PowerPoint</Application>
  <PresentationFormat>Presentazione su schermo (16:9)</PresentationFormat>
  <Paragraphs>4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4" baseType="lpstr">
      <vt:lpstr>Arial</vt:lpstr>
      <vt:lpstr>EB Garamond</vt:lpstr>
      <vt:lpstr>Simple Light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cp:lastModifiedBy>alberto fois</cp:lastModifiedBy>
  <cp:revision>1</cp:revision>
  <dcterms:modified xsi:type="dcterms:W3CDTF">2020-06-10T13:55:37Z</dcterms:modified>
</cp:coreProperties>
</file>